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Geen diatitel</dc:title>
  <dc:creator>'t Hooft</dc:creator>
  <cp:lastModifiedBy>Microsoft Office User</cp:lastModifiedBy>
  <cp:revision>252</cp:revision>
  <cp:lastPrinted>2014-09-23T23:26:40Z</cp:lastPrinted>
  <dcterms:created xsi:type="dcterms:W3CDTF">1999-06-15T19:49:41Z</dcterms:created>
  <dcterms:modified xsi:type="dcterms:W3CDTF">2016-03-14T09:28:42Z</dcterms:modified>
</cp:coreProperties>
</file>