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5C"/>
    <a:srgbClr val="385D8A"/>
    <a:srgbClr val="7796A8"/>
    <a:srgbClr val="007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5" autoAdjust="0"/>
  </p:normalViewPr>
  <p:slideViewPr>
    <p:cSldViewPr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61ACADE-775A-7F47-B88C-44007C199B25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8E38D6A-EFB2-1048-9263-451DB491FA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4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0860DDB-B582-4CA0-A1B7-32DCE2217DF5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7997ED9-AF7B-4DE1-A932-AF44331AC9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5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10767</TotalTime>
  <Words>557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17684-Duality-CIS-PPT-Template-Edit1</vt:lpstr>
      <vt:lpstr>PowerPoint Presentation</vt:lpstr>
      <vt:lpstr>Instructions</vt:lpstr>
      <vt:lpstr> September Exercise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Dayton</dc:creator>
  <cp:lastModifiedBy>Doug McLean</cp:lastModifiedBy>
  <cp:revision>644</cp:revision>
  <cp:lastPrinted>2018-04-02T19:38:53Z</cp:lastPrinted>
  <dcterms:created xsi:type="dcterms:W3CDTF">2015-12-07T14:19:26Z</dcterms:created>
  <dcterms:modified xsi:type="dcterms:W3CDTF">2021-09-20T17:40:27Z</dcterms:modified>
</cp:coreProperties>
</file>