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7" r:id="rId2"/>
    <p:sldId id="276" r:id="rId3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A34B"/>
    <a:srgbClr val="325929"/>
    <a:srgbClr val="5E5A59"/>
    <a:srgbClr val="003300"/>
    <a:srgbClr val="CCFF33"/>
    <a:srgbClr val="A67C52"/>
    <a:srgbClr val="009900"/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9467" autoAdjust="0"/>
  </p:normalViewPr>
  <p:slideViewPr>
    <p:cSldViewPr>
      <p:cViewPr>
        <p:scale>
          <a:sx n="70" d="100"/>
          <a:sy n="70" d="100"/>
        </p:scale>
        <p:origin x="-1398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5C379-EFC7-450A-A9B3-08CBDD3299FF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8B65A-06DC-40C9-A6BE-51EC3A3AF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00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05B7-32F7-47AC-8CD9-B97B6793C181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49D9-984B-4E9A-BAE6-3F00B7375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7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05B7-32F7-47AC-8CD9-B97B6793C181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49D9-984B-4E9A-BAE6-3F00B7375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7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05B7-32F7-47AC-8CD9-B97B6793C181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49D9-984B-4E9A-BAE6-3F00B7375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4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>
            <a:lvl1pPr algn="l">
              <a:defRPr sz="2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>
            <a:lvl1pPr marL="166688" indent="-166688">
              <a:defRPr sz="1400"/>
            </a:lvl1pPr>
            <a:lvl2pPr marL="285750" indent="-177800">
              <a:defRPr sz="1400"/>
            </a:lvl2pPr>
            <a:lvl3pPr marL="511175" indent="-166688">
              <a:defRPr sz="1400"/>
            </a:lvl3pPr>
            <a:lvl4pPr marL="688975" indent="-177800">
              <a:defRPr sz="1400"/>
            </a:lvl4pPr>
            <a:lvl5pPr marL="973138" indent="-177800"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05B7-32F7-47AC-8CD9-B97B6793C181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49D9-984B-4E9A-BAE6-3F00B7375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07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05B7-32F7-47AC-8CD9-B97B6793C181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49D9-984B-4E9A-BAE6-3F00B7375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12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05B7-32F7-47AC-8CD9-B97B6793C181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49D9-984B-4E9A-BAE6-3F00B7375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0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05B7-32F7-47AC-8CD9-B97B6793C181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49D9-984B-4E9A-BAE6-3F00B7375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2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05B7-32F7-47AC-8CD9-B97B6793C181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49D9-984B-4E9A-BAE6-3F00B7375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9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05B7-32F7-47AC-8CD9-B97B6793C181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49D9-984B-4E9A-BAE6-3F00B7375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27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05B7-32F7-47AC-8CD9-B97B6793C181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49D9-984B-4E9A-BAE6-3F00B7375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72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05B7-32F7-47AC-8CD9-B97B6793C181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49D9-984B-4E9A-BAE6-3F00B7375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5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005B7-32F7-47AC-8CD9-B97B6793C181}" type="datetimeFigureOut">
              <a:rPr lang="en-US" smtClean="0"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F49D9-984B-4E9A-BAE6-3F00B7375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1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89090045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>
            <p:custDataLst>
              <p:tags r:id="rId3"/>
            </p:custDataLst>
          </p:nvPr>
        </p:nvSpPr>
        <p:spPr>
          <a:xfrm>
            <a:off x="609600" y="1447800"/>
            <a:ext cx="7924800" cy="33528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838200" y="1600200"/>
            <a:ext cx="7467600" cy="5059363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Poverty rate: </a:t>
            </a:r>
            <a:r>
              <a:rPr lang="en-US" sz="2000" dirty="0" smtClean="0"/>
              <a:t>56% population living under poverty line (vs. 43% of total rural population)</a:t>
            </a:r>
          </a:p>
          <a:p>
            <a:endParaRPr lang="en-US" sz="2000" dirty="0" smtClean="0"/>
          </a:p>
          <a:p>
            <a:r>
              <a:rPr lang="en-US" sz="2000" b="1" dirty="0" smtClean="0"/>
              <a:t>Logistical ease </a:t>
            </a:r>
            <a:r>
              <a:rPr lang="en-US" sz="2000" dirty="0" smtClean="0"/>
              <a:t>for set-up activities and cross-country management (~200 miles from Kampala-</a:t>
            </a:r>
            <a:r>
              <a:rPr lang="en-US" sz="2000" dirty="0" err="1" smtClean="0"/>
              <a:t>Mbale</a:t>
            </a:r>
            <a:r>
              <a:rPr lang="en-US" sz="2000" dirty="0" smtClean="0"/>
              <a:t> and </a:t>
            </a:r>
            <a:r>
              <a:rPr lang="en-US" sz="2000" dirty="0" err="1" smtClean="0"/>
              <a:t>Mbale</a:t>
            </a:r>
            <a:r>
              <a:rPr lang="en-US" sz="2000" dirty="0" smtClean="0"/>
              <a:t>-Kisumu)</a:t>
            </a:r>
          </a:p>
          <a:p>
            <a:endParaRPr lang="en-US" sz="2000" dirty="0" smtClean="0"/>
          </a:p>
          <a:p>
            <a:r>
              <a:rPr lang="en-US" sz="2000" b="1" dirty="0" smtClean="0"/>
              <a:t>Minimum security for staff </a:t>
            </a:r>
            <a:r>
              <a:rPr lang="en-US" sz="2000" dirty="0" smtClean="0"/>
              <a:t>(i.e., avoid Northern region and border areas with DRC) </a:t>
            </a:r>
            <a:endParaRPr lang="en-US" sz="2000" dirty="0"/>
          </a:p>
          <a:p>
            <a:endParaRPr lang="en-US" sz="2000" dirty="0" smtClean="0"/>
          </a:p>
        </p:txBody>
      </p:sp>
      <p:sp>
        <p:nvSpPr>
          <p:cNvPr id="6" name="Title 1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228600" y="152400"/>
            <a:ext cx="8212031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/>
              <a:t>Factors that informed decision to locate initial campaign in </a:t>
            </a:r>
            <a:r>
              <a:rPr lang="en-US" sz="1800" dirty="0" err="1"/>
              <a:t>Bukedea</a:t>
            </a:r>
            <a:r>
              <a:rPr lang="en-US" sz="1800" dirty="0"/>
              <a:t> County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9283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0B1097-986D-DA4A-9C85-18ED64973339}" type="slidenum">
              <a:rPr lang="en-US" smtClean="0"/>
              <a:pPr algn="r"/>
              <a:t>2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28600" y="152400"/>
            <a:ext cx="8212031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/>
              <a:t>Uganda: </a:t>
            </a:r>
            <a:r>
              <a:rPr lang="en-US" sz="1800" dirty="0" smtClean="0"/>
              <a:t>regional and county/sub-county level poverty incidence</a:t>
            </a:r>
            <a:endParaRPr lang="en-US" sz="18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52" y="618519"/>
            <a:ext cx="4334615" cy="6163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451" y="609600"/>
            <a:ext cx="4125349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2819401" y="2438400"/>
            <a:ext cx="1447799" cy="1752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1175070">
            <a:off x="6988336" y="2476500"/>
            <a:ext cx="571500" cy="8763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74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0&quot;/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m_chDecimalSymbol17909&gt;,&lt;/m_chDecimalSymbol17909&gt;&lt;m_nGroupingDigits17909 val=&quot;3&quot;/&gt;&lt;m_chGroupingSymbol17909&gt;.&lt;/m_chGroupingSymbol17909&gt;&lt;/m_precDefault&gt;&lt;/CDefaultPrec&gt;&lt;/root&gt;"/>
  <p:tag name="THINKCELLUNDODONOTDELETE" val="1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GVCSB8X70e.mpnAa9KBR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vgH8MvAr0.fJ3EhTVbuV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gfCdi1eo0.rbTNPu0y8n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gfCdi1eo0.rbTNPu0y8nQ"/>
</p:tagLst>
</file>

<file path=ppt/theme/theme1.xml><?xml version="1.0" encoding="utf-8"?>
<a:theme xmlns:a="http://schemas.openxmlformats.org/drawingml/2006/main" name="Office Theme">
  <a:themeElements>
    <a:clrScheme name="GiveDirectly">
      <a:dk1>
        <a:srgbClr val="000000"/>
      </a:dk1>
      <a:lt1>
        <a:sysClr val="window" lastClr="FFFFFF"/>
      </a:lt1>
      <a:dk2>
        <a:srgbClr val="325929"/>
      </a:dk2>
      <a:lt2>
        <a:srgbClr val="5DA34B"/>
      </a:lt2>
      <a:accent1>
        <a:srgbClr val="5E5A59"/>
      </a:accent1>
      <a:accent2>
        <a:srgbClr val="A67C5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8428</TotalTime>
  <Words>72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think-cell Slide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GiveDirectly</dc:creator>
  <cp:lastModifiedBy>Joy Sun</cp:lastModifiedBy>
  <cp:revision>651</cp:revision>
  <dcterms:created xsi:type="dcterms:W3CDTF">2012-09-01T19:40:50Z</dcterms:created>
  <dcterms:modified xsi:type="dcterms:W3CDTF">2013-07-23T02:30:34Z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ce2010EditCount">
    <vt:lpwstr>1</vt:lpwstr>
  </property>
  <property fmtid="{D5CDD505-2E9C-101B-9397-08002B2CF9AE}" pid="3" name="Office2003EditCount">
    <vt:lpwstr>0</vt:lpwstr>
  </property>
  <property fmtid="{D5CDD505-2E9C-101B-9397-08002B2CF9AE}" pid="4" name="LastEditedOfficeVersion">
    <vt:lpwstr>Office2010</vt:lpwstr>
  </property>
  <property fmtid="{D5CDD505-2E9C-101B-9397-08002B2CF9AE}" pid="5" name="Office2010WasSaved">
    <vt:lpwstr>1</vt:lpwstr>
  </property>
</Properties>
</file>