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11E5F"/>
    <a:srgbClr val="352B34"/>
    <a:srgbClr val="0DA386"/>
    <a:srgbClr val="052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3557" autoAdjust="0"/>
  </p:normalViewPr>
  <p:slideViewPr>
    <p:cSldViewPr snapToGrid="0">
      <p:cViewPr varScale="1">
        <p:scale>
          <a:sx n="58" d="100"/>
          <a:sy n="58" d="100"/>
        </p:scale>
        <p:origin x="744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96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3|0.4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23519</TotalTime>
  <Words>4225</Words>
  <Application>Microsoft Office PowerPoint</Application>
  <PresentationFormat>Widescreen</PresentationFormat>
  <Paragraphs>706</Paragraphs>
  <Slides>87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Brush Script MT</vt:lpstr>
      <vt:lpstr>Calibri</vt:lpstr>
      <vt:lpstr>Calibri Light</vt:lpstr>
      <vt:lpstr>Cambria Math</vt:lpstr>
      <vt:lpstr>Mathematica7Mono</vt:lpstr>
      <vt:lpstr>Symbol</vt:lpstr>
      <vt:lpstr>Office Theme</vt:lpstr>
      <vt:lpstr>Finite Symmetries Of Field Theories  From TFT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n-Category Bord_n</vt:lpstr>
      <vt:lpstr>PowerPoint Presentation</vt:lpstr>
      <vt:lpstr>Field Theory Without Fields </vt:lpstr>
      <vt:lpstr>Field Theory Without Fields </vt:lpstr>
      <vt:lpstr>Defects Within Defects</vt:lpstr>
      <vt:lpstr>Adding Fields:  Background Fields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Gregory Moore</cp:lastModifiedBy>
  <cp:revision>1706</cp:revision>
  <cp:lastPrinted>2022-05-21T18:50:53Z</cp:lastPrinted>
  <dcterms:created xsi:type="dcterms:W3CDTF">2020-09-07T19:09:53Z</dcterms:created>
  <dcterms:modified xsi:type="dcterms:W3CDTF">2023-09-15T02:05:35Z</dcterms:modified>
</cp:coreProperties>
</file>